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66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75385" autoAdjust="0"/>
  </p:normalViewPr>
  <p:slideViewPr>
    <p:cSldViewPr snapToGrid="0" snapToObjects="1">
      <p:cViewPr>
        <p:scale>
          <a:sx n="50" d="100"/>
          <a:sy n="50" d="100"/>
        </p:scale>
        <p:origin x="-192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C08F-08BB-B84A-B6CC-0A6A1D64AE86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B9B11-11C2-7E4A-B9F9-9D912260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0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9B11-11C2-7E4A-B9F9-9D912260F3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6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9B11-11C2-7E4A-B9F9-9D912260F3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5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7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7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3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3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2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4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8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60798-2484-7B49-8292-AB84595D85D8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0F26-40DB-B24C-A843-9BF03733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-344025"/>
            <a:ext cx="10058400" cy="75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31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-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25400"/>
            <a:ext cx="9262551" cy="69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3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-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358534" cy="70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-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4559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1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-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2551" cy="69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1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-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4559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5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ntitled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4559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4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</Words>
  <Application>Microsoft Office PowerPoint</Application>
  <PresentationFormat>On-screen Show (4:3)</PresentationFormat>
  <Paragraphs>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aspire</cp:lastModifiedBy>
  <cp:revision>20</cp:revision>
  <cp:lastPrinted>2016-02-18T19:13:42Z</cp:lastPrinted>
  <dcterms:created xsi:type="dcterms:W3CDTF">2016-02-17T20:15:32Z</dcterms:created>
  <dcterms:modified xsi:type="dcterms:W3CDTF">2016-03-12T20:52:58Z</dcterms:modified>
</cp:coreProperties>
</file>